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6"/>
  </p:notesMasterIdLst>
  <p:handoutMasterIdLst>
    <p:handoutMasterId r:id="rId7"/>
  </p:handoutMasterIdLst>
  <p:sldIdLst xmlns:a="http://schemas.openxmlformats.org/drawingml/2006/main" xmlns:r="http://schemas.openxmlformats.org/officeDocument/2006/relationships" xmlns:p="http://schemas.openxmlformats.org/presentationml/2006/main">
    <p:sldId id="258" r:id="rId5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9" autoAdjust="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5/30/2020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65275"/>
            <a:ext cx="100584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42143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31541dd3.jpg"/></Relationships>
</file>

<file path=ppt/slides/_rels/slide11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6be042af.jpg"/></Relationships>
</file>

<file path=ppt/slides/_rels/slide12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3ede466b.jpg"/></Relationships>
</file>

<file path=ppt/slides/_rels/slide13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26ae4fcb.jpg"/></Relationships>
</file>

<file path=ppt/slides/_rels/slide14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62c3123b.jpg"/></Relationships>
</file>

<file path=ppt/slides/_rels/slide15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58f46756.jpg"/></Relationships>
</file>

<file path=ppt/slides/_rels/slide16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142034b9.jpg"/></Relationships>
</file>

<file path=ppt/slides/_rels/slide17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5a074a09.jpg"/></Relationships>
</file>

<file path=ppt/slides/_rels/slide18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14672341.jpg"/></Relationships>
</file>

<file path=ppt/slides/_rels/slide19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9543b3f.jpg"/></Relationships>
</file>

<file path=ppt/slides/_rels/slide2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11fa6492.jpg"/></Relationships>
</file>

<file path=ppt/slides/_rels/slide20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1edb5a90.jpg"/></Relationships>
</file>

<file path=ppt/slides/_rels/slide21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25d9e79.jpg"/></Relationships>
</file>

<file path=ppt/slides/_rels/slide3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f441096.jpg"/></Relationships>
</file>

<file path=ppt/slides/_rels/slide4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1d275d99.jpg"/></Relationships>
</file>

<file path=ppt/slides/_rels/slide5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2a8a1edb.jpg"/></Relationships>
</file>

<file path=ppt/slides/_rels/slide6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383e6.jpg"/></Relationships>
</file>

<file path=ppt/slides/_rels/slide7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4ab37115.jpg"/></Relationships>
</file>

<file path=ppt/slides/_rels/slide8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2ddd7161.jpg"/></Relationships>
</file>

<file path=ppt/slides/_rels/slide9.xml.rels><?xml version="1.0" encoding="UTF-8" standalone="yes"?>
<Relationships 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file550451c746d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oup of people talking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Joe </a:t>
            </a:r>
            <a:r>
              <a:rPr lang="en-US" dirty="0" err="1">
                <a:latin typeface="+mj-lt"/>
              </a:rPr>
              <a:t>Degregorio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5/30/2020</a:t>
            </a: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I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J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K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L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M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N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O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Q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A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S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B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C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D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G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4022"/>
          </a:xfrm>
        </p:spPr>
        <p:txBody>
          <a:bodyPr/>
          <a:lstStyle/>
          <a:p>
            <a:r>
              <a:rPr/>
              <a:t>Scenario H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066800" y="156527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0</TotalTime>
  <Words>6</Words>
  <Application>Microsoft Office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Wingdings</vt:lpstr>
      <vt:lpstr>RetrospectVTI</vt:lpstr>
      <vt:lpstr>Scenario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1</cp:revision>
  <dcterms:created xsi:type="dcterms:W3CDTF">2020-05-30T20:40:51Z</dcterms:created>
  <dcterms:modified xsi:type="dcterms:W3CDTF">2020-05-30T14:04:32Z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